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316" r:id="rId3"/>
    <p:sldId id="312" r:id="rId4"/>
    <p:sldId id="273" r:id="rId5"/>
    <p:sldId id="322" r:id="rId6"/>
    <p:sldId id="321" r:id="rId7"/>
    <p:sldId id="318" r:id="rId8"/>
    <p:sldId id="265" r:id="rId9"/>
    <p:sldId id="319" r:id="rId10"/>
    <p:sldId id="314" r:id="rId11"/>
    <p:sldId id="271" r:id="rId12"/>
    <p:sldId id="269" r:id="rId13"/>
    <p:sldId id="330" r:id="rId14"/>
    <p:sldId id="328" r:id="rId15"/>
    <p:sldId id="329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ahiana" panose="020B0604020202020204" charset="0"/>
      <p:regular r:id="rId19"/>
    </p:embeddedFont>
    <p:embeddedFont>
      <p:font typeface="Saira SemiCondensed Medium" panose="020B0604020202020204" charset="0"/>
      <p:regular r:id="rId20"/>
      <p:bold r:id="rId21"/>
    </p:embeddedFont>
    <p:embeddedFont>
      <p:font typeface="Saira SemiCondensed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90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29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70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</a:t>
            </a:r>
            <a:r>
              <a:rPr lang="en-US" dirty="0" err="1"/>
              <a:t>Tahiliani</a:t>
            </a:r>
            <a:r>
              <a:rPr lang="en-US" dirty="0"/>
              <a:t>, Patricia </a:t>
            </a:r>
            <a:r>
              <a:rPr lang="en-US" dirty="0" err="1"/>
              <a:t>Mobolade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AD7B2-D3B0-45B6-B844-1B7A1FF0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157" y="868147"/>
            <a:ext cx="2793367" cy="163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2CF74-597B-4053-ABA9-F33CDB42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819" y="868147"/>
            <a:ext cx="2793367" cy="163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E56D-A82C-4863-81EF-89BBC1839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481" y="868147"/>
            <a:ext cx="2793367" cy="1634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5B3B2-78B1-461E-9034-3BFE4BE94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5135" y="2641305"/>
            <a:ext cx="2793367" cy="1634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B4668-7573-4C7F-93F5-253D8BAB8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5797" y="2641305"/>
            <a:ext cx="2793367" cy="1634048"/>
          </a:xfrm>
          <a:prstGeom prst="rect">
            <a:avLst/>
          </a:prstGeom>
        </p:spPr>
      </p:pic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8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F9C35BDC-1904-4900-9CC4-2BE433326C98}"/>
              </a:ext>
            </a:extLst>
          </p:cNvPr>
          <p:cNvSpPr txBox="1">
            <a:spLocks/>
          </p:cNvSpPr>
          <p:nvPr/>
        </p:nvSpPr>
        <p:spPr>
          <a:xfrm>
            <a:off x="3248322" y="27088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9" name="Google Shape;418;p47">
            <a:extLst>
              <a:ext uri="{FF2B5EF4-FFF2-40B4-BE49-F238E27FC236}">
                <a16:creationId xmlns:a16="http://schemas.microsoft.com/office/drawing/2014/main" id="{1C081099-1543-4C76-AD42-85099B231FF1}"/>
              </a:ext>
            </a:extLst>
          </p:cNvPr>
          <p:cNvSpPr txBox="1">
            <a:spLocks/>
          </p:cNvSpPr>
          <p:nvPr/>
        </p:nvSpPr>
        <p:spPr>
          <a:xfrm>
            <a:off x="6100480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1" name="Google Shape;418;p47">
            <a:extLst>
              <a:ext uri="{FF2B5EF4-FFF2-40B4-BE49-F238E27FC236}">
                <a16:creationId xmlns:a16="http://schemas.microsoft.com/office/drawing/2014/main" id="{092E465A-4C39-4944-AA16-1FC098AD7028}"/>
              </a:ext>
            </a:extLst>
          </p:cNvPr>
          <p:cNvSpPr txBox="1">
            <a:spLocks/>
          </p:cNvSpPr>
          <p:nvPr/>
        </p:nvSpPr>
        <p:spPr>
          <a:xfrm>
            <a:off x="1924644" y="4287937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3" name="Google Shape;418;p47">
            <a:extLst>
              <a:ext uri="{FF2B5EF4-FFF2-40B4-BE49-F238E27FC236}">
                <a16:creationId xmlns:a16="http://schemas.microsoft.com/office/drawing/2014/main" id="{016CD9F1-3B6F-4C05-AE1B-FE62CE99E775}"/>
              </a:ext>
            </a:extLst>
          </p:cNvPr>
          <p:cNvSpPr txBox="1">
            <a:spLocks/>
          </p:cNvSpPr>
          <p:nvPr/>
        </p:nvSpPr>
        <p:spPr>
          <a:xfrm>
            <a:off x="4981226" y="42753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A picture containing table, night&#10;&#10;Description automatically generated">
            <a:extLst>
              <a:ext uri="{FF2B5EF4-FFF2-40B4-BE49-F238E27FC236}">
                <a16:creationId xmlns:a16="http://schemas.microsoft.com/office/drawing/2014/main" id="{85FB8C87-A4C2-44EB-8C47-07E87E16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25410" y="923550"/>
            <a:ext cx="6364272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Statistics are no substitute for judgement</a:t>
            </a:r>
            <a:br>
              <a:rPr lang="en" sz="4000" dirty="0"/>
            </a:br>
            <a:br>
              <a:rPr lang="en" sz="3200" i="1" dirty="0"/>
            </a:br>
            <a:r>
              <a:rPr lang="en" sz="3200" i="1" dirty="0"/>
              <a:t>- Henry Clay</a:t>
            </a:r>
            <a:br>
              <a:rPr lang="en" sz="3200" i="1" dirty="0"/>
            </a:br>
            <a:endParaRPr sz="40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9E88CC32-E9D6-4030-A9DF-E67B0562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36" y="1308221"/>
            <a:ext cx="4421491" cy="2947661"/>
          </a:xfrm>
          <a:prstGeom prst="rect">
            <a:avLst/>
          </a:prstGeom>
        </p:spPr>
      </p:pic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Case Count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A picture containing monitor, screen, television, clock&#10;&#10;Description automatically generated">
            <a:extLst>
              <a:ext uri="{FF2B5EF4-FFF2-40B4-BE49-F238E27FC236}">
                <a16:creationId xmlns:a16="http://schemas.microsoft.com/office/drawing/2014/main" id="{3F2132E3-6FFF-4AA0-96D2-9ACAF50F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5509" y="1308221"/>
            <a:ext cx="4468288" cy="29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screen, desk, clock, room&#10;&#10;Description automatically generated">
            <a:extLst>
              <a:ext uri="{FF2B5EF4-FFF2-40B4-BE49-F238E27FC236}">
                <a16:creationId xmlns:a16="http://schemas.microsoft.com/office/drawing/2014/main" id="{21DD136F-2A1C-41E0-A15E-50ED9728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342" y="1293551"/>
            <a:ext cx="4556497" cy="303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40AE2-1125-4F90-9405-6653EACE9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8161" y="1293550"/>
            <a:ext cx="4633679" cy="3089120"/>
          </a:xfrm>
          <a:prstGeom prst="rect">
            <a:avLst/>
          </a:prstGeom>
        </p:spPr>
      </p:pic>
      <p:sp>
        <p:nvSpPr>
          <p:cNvPr id="23" name="Google Shape;375;p43">
            <a:extLst>
              <a:ext uri="{FF2B5EF4-FFF2-40B4-BE49-F238E27FC236}">
                <a16:creationId xmlns:a16="http://schemas.microsoft.com/office/drawing/2014/main" id="{0E6ADAAF-500F-4CF8-BD96-6C4FD626BC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Rate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7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7E2C5-7B5F-4E0E-B9E0-1D532278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14" y="670649"/>
            <a:ext cx="5646772" cy="3764516"/>
          </a:xfrm>
          <a:prstGeom prst="rect">
            <a:avLst/>
          </a:prstGeom>
        </p:spPr>
      </p:pic>
      <p:sp>
        <p:nvSpPr>
          <p:cNvPr id="21" name="Google Shape;375;p43">
            <a:extLst>
              <a:ext uri="{FF2B5EF4-FFF2-40B4-BE49-F238E27FC236}">
                <a16:creationId xmlns:a16="http://schemas.microsoft.com/office/drawing/2014/main" id="{448FB27B-11A6-4F05-B389-E6F8773378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7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62" y="893517"/>
            <a:ext cx="4872676" cy="38981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Always Wear A Mask</a:t>
            </a: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14" y="1002844"/>
            <a:ext cx="4736016" cy="37888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9433E-17A2-4114-99CE-5D57CE58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283" y="394844"/>
            <a:ext cx="3973838" cy="3973838"/>
          </a:xfrm>
          <a:prstGeom prst="rect">
            <a:avLst/>
          </a:prstGeom>
        </p:spPr>
      </p:pic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219200"/>
            <a:ext cx="0" cy="2678723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566137" y="1063283"/>
            <a:ext cx="0" cy="2834640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369</Words>
  <Application>Microsoft Office PowerPoint</Application>
  <PresentationFormat>On-screen Show (16:9)</PresentationFormat>
  <Paragraphs>76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Saira SemiCondensed SemiBold</vt:lpstr>
      <vt:lpstr>Saira SemiCondensed Medium</vt:lpstr>
      <vt:lpstr>Muli</vt:lpstr>
      <vt:lpstr>Anaheim</vt:lpstr>
      <vt:lpstr>Arial</vt:lpstr>
      <vt:lpstr>Bahiana</vt:lpstr>
      <vt:lpstr>COVID-19 by Slidesgo</vt:lpstr>
      <vt:lpstr>COVID-19</vt:lpstr>
      <vt:lpstr>Project Overview</vt:lpstr>
      <vt:lpstr>Data from Different Source Population</vt:lpstr>
      <vt:lpstr>COVID Timeline – Year 2020</vt:lpstr>
      <vt:lpstr>Always Wear A Mask</vt:lpstr>
      <vt:lpstr>Never Wear A Mask</vt:lpstr>
      <vt:lpstr>COVID Timeline – Year 2020</vt:lpstr>
      <vt:lpstr>REPORTING INCREASED OVER TIME…</vt:lpstr>
      <vt:lpstr>TOP Five - Intensity by COVID Rate</vt:lpstr>
      <vt:lpstr>PowerPoint Presentation</vt:lpstr>
      <vt:lpstr>PowerPoint Presentation</vt:lpstr>
      <vt:lpstr>Statistics are no substitute for judgement  - Henry Clay </vt:lpstr>
      <vt:lpstr>Florida Case Count by Median Income</vt:lpstr>
      <vt:lpstr>Florida COVID Rate by Rate</vt:lpstr>
      <vt:lpstr>Florida COVID Rate by Median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Jennifer Darby</cp:lastModifiedBy>
  <cp:revision>47</cp:revision>
  <dcterms:modified xsi:type="dcterms:W3CDTF">2020-09-22T16:38:04Z</dcterms:modified>
</cp:coreProperties>
</file>